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0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FF"/>
    <a:srgbClr val="E8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00975-59E9-42B4-B256-436DCDDA7A06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D4130-9FBD-41C0-8B35-D5DFC0A5F6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81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5976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29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172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151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1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18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5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2507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522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6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615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CB2F-E0A6-4495-9C57-171D7F7947B9}" type="datetimeFigureOut">
              <a:rPr lang="ko-KR" altLang="en-US" smtClean="0"/>
              <a:t>2021-12-27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54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7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58047F8-DF0F-4E97-AD14-E74FDAA88231}"/>
              </a:ext>
            </a:extLst>
          </p:cNvPr>
          <p:cNvSpPr txBox="1"/>
          <p:nvPr/>
        </p:nvSpPr>
        <p:spPr>
          <a:xfrm>
            <a:off x="395287" y="1716982"/>
            <a:ext cx="741420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해당 양식은 지원신청서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최근 </a:t>
            </a:r>
            <a:r>
              <a:rPr lang="en-US" altLang="ko-KR" sz="1300" dirty="0">
                <a:latin typeface="+mj-ea"/>
                <a:ea typeface="+mj-ea"/>
              </a:rPr>
              <a:t>3</a:t>
            </a:r>
            <a:r>
              <a:rPr lang="ko-KR" altLang="en-US" sz="1300" dirty="0">
                <a:latin typeface="+mj-ea"/>
                <a:ea typeface="+mj-ea"/>
              </a:rPr>
              <a:t>년간 주요 문화예술 활동 경력 포함</a:t>
            </a:r>
            <a:r>
              <a:rPr lang="en-US" altLang="ko-KR" sz="1300" dirty="0">
                <a:latin typeface="+mj-ea"/>
                <a:ea typeface="+mj-ea"/>
              </a:rPr>
              <a:t>) </a:t>
            </a:r>
            <a:r>
              <a:rPr lang="ko-KR" altLang="en-US" sz="1300" dirty="0">
                <a:latin typeface="+mj-ea"/>
                <a:ea typeface="+mj-ea"/>
              </a:rPr>
              <a:t>외 필수 제출 자료입니다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8E6FEC-4C6A-40F6-A09E-62F9570939E8}"/>
              </a:ext>
            </a:extLst>
          </p:cNvPr>
          <p:cNvSpPr txBox="1"/>
          <p:nvPr/>
        </p:nvSpPr>
        <p:spPr>
          <a:xfrm>
            <a:off x="395287" y="1145893"/>
            <a:ext cx="2395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latin typeface="+mj-ea"/>
                <a:ea typeface="+mj-ea"/>
              </a:rPr>
              <a:t>[</a:t>
            </a:r>
            <a:r>
              <a:rPr lang="ko-KR" altLang="en-US" sz="1600" b="1" dirty="0">
                <a:latin typeface="+mj-ea"/>
                <a:ea typeface="+mj-ea"/>
              </a:rPr>
              <a:t>작성시 유의사항 안내 </a:t>
            </a:r>
            <a:r>
              <a:rPr lang="en-US" altLang="ko-KR" sz="1600" b="1" dirty="0">
                <a:latin typeface="+mj-ea"/>
                <a:ea typeface="+mj-ea"/>
              </a:rPr>
              <a:t>]</a:t>
            </a:r>
            <a:endParaRPr lang="ko-KR" altLang="en-US" sz="1600" b="1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158884-53EB-4879-9973-AAB380A83FBB}"/>
              </a:ext>
            </a:extLst>
          </p:cNvPr>
          <p:cNvSpPr txBox="1"/>
          <p:nvPr/>
        </p:nvSpPr>
        <p:spPr>
          <a:xfrm>
            <a:off x="395287" y="2099541"/>
            <a:ext cx="796724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하단을 참고하시어 분야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장르</a:t>
            </a:r>
            <a:r>
              <a:rPr lang="en-US" altLang="ko-KR" sz="1300" dirty="0">
                <a:latin typeface="+mj-ea"/>
                <a:ea typeface="+mj-ea"/>
              </a:rPr>
              <a:t>)</a:t>
            </a:r>
            <a:r>
              <a:rPr lang="ko-KR" altLang="en-US" sz="1300" dirty="0">
                <a:latin typeface="+mj-ea"/>
                <a:ea typeface="+mj-ea"/>
              </a:rPr>
              <a:t>별 필수 제출자료를 확인하시고</a:t>
            </a:r>
            <a:r>
              <a:rPr lang="en-US" altLang="ko-KR" sz="1300" dirty="0">
                <a:latin typeface="+mj-ea"/>
                <a:ea typeface="+mj-ea"/>
              </a:rPr>
              <a:t>, </a:t>
            </a:r>
            <a:r>
              <a:rPr lang="ko-KR" altLang="en-US" sz="1300" dirty="0">
                <a:latin typeface="+mj-ea"/>
                <a:ea typeface="+mj-ea"/>
              </a:rPr>
              <a:t>분야에 맞는 제출 자료를 넣어주세요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r>
              <a:rPr lang="ko-KR" altLang="en-US" sz="1300" dirty="0">
                <a:latin typeface="+mj-ea"/>
                <a:ea typeface="+mj-ea"/>
              </a:rPr>
              <a:t> </a:t>
            </a:r>
          </a:p>
        </p:txBody>
      </p:sp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D32B2933-34C1-4B31-B251-BE3EA7363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60245"/>
              </p:ext>
            </p:extLst>
          </p:nvPr>
        </p:nvGraphicFramePr>
        <p:xfrm>
          <a:off x="752474" y="2518445"/>
          <a:ext cx="7753351" cy="2572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56">
                  <a:extLst>
                    <a:ext uri="{9D8B030D-6E8A-4147-A177-3AD203B41FA5}">
                      <a16:colId xmlns:a16="http://schemas.microsoft.com/office/drawing/2014/main" val="2525851453"/>
                    </a:ext>
                  </a:extLst>
                </a:gridCol>
                <a:gridCol w="6955695">
                  <a:extLst>
                    <a:ext uri="{9D8B030D-6E8A-4147-A177-3AD203B41FA5}">
                      <a16:colId xmlns:a16="http://schemas.microsoft.com/office/drawing/2014/main" val="1778079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분야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제출 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587455"/>
                  </a:ext>
                </a:extLst>
              </a:tr>
              <a:tr h="3677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・연극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음악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무용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다원예술 등 공연예술 창작 및 발표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・개인 발표물이 없을 경우 참가 작품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601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시각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또는 작품집 제출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및 작품집이 없을 경우 이미지파일로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점 내외 제출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6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문학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있는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작품집과 지원받을 창작 원고 제출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작품집 제출 원고는 개인 작품이 없는 경우와 동일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없는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아래 해당 원고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제출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문예지 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발표작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가능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・유형별 제출 작품 수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시조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동시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7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수필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5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2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희곡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평론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장편동화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장막희곡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 일부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원고지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매 분량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775459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35DDE61B-96F2-4CD1-9686-F7EC1360D655}"/>
              </a:ext>
            </a:extLst>
          </p:cNvPr>
          <p:cNvSpPr txBox="1"/>
          <p:nvPr/>
        </p:nvSpPr>
        <p:spPr>
          <a:xfrm>
            <a:off x="395287" y="5252606"/>
            <a:ext cx="8424101" cy="828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■ 영상의 경우 </a:t>
            </a:r>
            <a:r>
              <a:rPr lang="en-US" altLang="ko-KR" sz="1300" dirty="0">
                <a:latin typeface="+mj-ea"/>
                <a:ea typeface="+mj-ea"/>
              </a:rPr>
              <a:t>URL</a:t>
            </a:r>
            <a:r>
              <a:rPr lang="ko-KR" altLang="en-US" sz="1300" dirty="0">
                <a:latin typeface="+mj-ea"/>
                <a:ea typeface="+mj-ea"/>
              </a:rPr>
              <a:t>링크를 활용하여 주시고</a:t>
            </a:r>
            <a:r>
              <a:rPr lang="en-US" altLang="ko-KR" sz="1300" dirty="0">
                <a:latin typeface="+mj-ea"/>
                <a:ea typeface="+mj-ea"/>
              </a:rPr>
              <a:t>, URL</a:t>
            </a:r>
            <a:r>
              <a:rPr lang="ko-KR" altLang="en-US" sz="1300" dirty="0">
                <a:latin typeface="+mj-ea"/>
                <a:ea typeface="+mj-ea"/>
              </a:rPr>
              <a:t>이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없거나 용량이 큰 경우 국가문화예술지원시스템 첨부파일 </a:t>
            </a:r>
            <a:endParaRPr lang="en-US" altLang="ko-KR" sz="1300" dirty="0"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    탭에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별도로 첨부해주세요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2663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78E09E-B382-4BCA-8961-65297AB9D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2379"/>
              </p:ext>
            </p:extLst>
          </p:nvPr>
        </p:nvGraphicFramePr>
        <p:xfrm>
          <a:off x="885825" y="2031444"/>
          <a:ext cx="7577138" cy="3070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8913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4848225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10238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작품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사업</a:t>
                      </a:r>
                      <a:r>
                        <a:rPr lang="en-US" altLang="ko-KR" sz="2000" b="1" dirty="0"/>
                        <a:t>) </a:t>
                      </a:r>
                      <a:r>
                        <a:rPr lang="ko-KR" altLang="en-US" sz="2000" b="1" dirty="0"/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000 </a:t>
                      </a:r>
                      <a:r>
                        <a:rPr lang="ko-KR" altLang="en-US" sz="2000" dirty="0"/>
                        <a:t>전시회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신청자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단체</a:t>
                      </a:r>
                      <a:r>
                        <a:rPr lang="en-US" altLang="ko-KR" sz="2000" b="1" dirty="0"/>
                        <a:t>)</a:t>
                      </a:r>
                      <a:r>
                        <a:rPr lang="ko-KR" altLang="en-US" sz="2000" b="1" dirty="0"/>
                        <a:t>명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 </a:t>
                      </a:r>
                      <a:r>
                        <a:rPr lang="ko-KR" altLang="en-US" sz="2000" dirty="0"/>
                        <a:t>홍길동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2079195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장르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</a:t>
                      </a:r>
                      <a:r>
                        <a:rPr lang="ko-KR" altLang="en-US" sz="2000" dirty="0"/>
                        <a:t>다원예술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0552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222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D6876B0-6F13-4E79-AF18-DABCDEBCF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381678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예</a:t>
                      </a:r>
                      <a:r>
                        <a:rPr lang="en-US" altLang="ko-KR" sz="1400" b="1" i="0" u="none" dirty="0">
                          <a:latin typeface="+mj-ea"/>
                          <a:ea typeface="+mj-ea"/>
                        </a:rPr>
                        <a:t>)  000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음악 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017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3F0B2AF1-1682-414E-A230-E207A6F96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40617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10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C40EFE2-C310-4111-B38A-7CBD3B628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639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EC8E06FC-7639-4E01-883B-874A337074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8103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655E54-5C9B-493D-8E28-7F89B148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21622"/>
            <a:ext cx="9267825" cy="946045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DA0EA698-558A-4E61-B98B-7BA30CBC2C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59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2738</TotalTime>
  <Words>249</Words>
  <Application>Microsoft Office PowerPoint</Application>
  <PresentationFormat>화면 슬라이드 쇼(4:3)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박은진</dc:creator>
  <cp:lastModifiedBy>박은진</cp:lastModifiedBy>
  <cp:revision>12</cp:revision>
  <dcterms:created xsi:type="dcterms:W3CDTF">2021-12-14T08:52:54Z</dcterms:created>
  <dcterms:modified xsi:type="dcterms:W3CDTF">2021-12-27T06:23:44Z</dcterms:modified>
</cp:coreProperties>
</file>